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5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2710805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1806353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2710805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1806353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15686" y="5370632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080877" y="5353055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297896" y="5381147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486355" y="5360780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191" y="1567575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589345" y="881562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34344" y="5408606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479539" y="5408606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27105" y="5408606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21552" y="5420702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42641" y="5046195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62359" y="5046195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359" y="1553427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2975352" y="875389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63294" y="872654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59516" y="874025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48561" y="872907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34510" y="877136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71599" y="1591966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4" y="8836714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1" y="8938547"/>
            <a:ext cx="617161" cy="868597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FB58FCD-D4E2-ECF1-F247-8C18AA8F19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82" y="8911703"/>
            <a:ext cx="956431" cy="947408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" y="5992716"/>
            <a:ext cx="2351694" cy="1840546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173283-1EDC-4A23-B23F-E880E77C0F0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8918" r="27070" b="6650"/>
          <a:stretch/>
        </p:blipFill>
        <p:spPr>
          <a:xfrm>
            <a:off x="3507966" y="8049213"/>
            <a:ext cx="1521191" cy="1766203"/>
          </a:xfrm>
          <a:prstGeom prst="rect">
            <a:avLst/>
          </a:prstGeom>
        </p:spPr>
      </p:pic>
      <p:pic>
        <p:nvPicPr>
          <p:cNvPr id="14" name="Picture 1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B406909E-EAB0-1FCF-CC30-EBACC2169E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25" y="8049213"/>
            <a:ext cx="881643" cy="172498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21" y="5995267"/>
            <a:ext cx="2465436" cy="184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73706" y="19438"/>
            <a:ext cx="1406833" cy="1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499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55</cp:revision>
  <cp:lastPrinted>2024-11-25T17:40:29Z</cp:lastPrinted>
  <dcterms:created xsi:type="dcterms:W3CDTF">2024-11-22T23:46:56Z</dcterms:created>
  <dcterms:modified xsi:type="dcterms:W3CDTF">2024-11-26T20:18:02Z</dcterms:modified>
</cp:coreProperties>
</file>